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73" autoAdjust="0"/>
    <p:restoredTop sz="94673" autoAdjust="0"/>
  </p:normalViewPr>
  <p:slideViewPr>
    <p:cSldViewPr>
      <p:cViewPr varScale="1">
        <p:scale>
          <a:sx n="83" d="100"/>
          <a:sy n="83" d="100"/>
        </p:scale>
        <p:origin x="-281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28/12/2019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28/12/2019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28/12/2019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28/12/2019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28/12/2019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28/12/2019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28/12/2019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28/12/2019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28/12/2019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28/12/2019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28/12/2019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89638-8198-4410-9839-34476461FAC4}" type="datetimeFigureOut">
              <a:rPr lang="pt-BR" smtClean="0"/>
              <a:pPr/>
              <a:t>28/12/2019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Ele nao desiste de voce_Cap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Ele nao desiste de voce_pag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64" cy="1470025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importa quem você é</a:t>
            </a:r>
            <a:b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importa o que você fez</a:t>
            </a:r>
            <a:b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conhece o seu interior também</a:t>
            </a:r>
            <a:endParaRPr lang="pt-BR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Ele nao desiste de voce_pag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64" cy="1470025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Quantas vezes você caiu</a:t>
            </a:r>
            <a:b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Tentando acertar</a:t>
            </a:r>
            <a:b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 a tristeza e o desespero te fizeram chorar</a:t>
            </a:r>
            <a:endParaRPr lang="pt-BR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Ele nao desiste de voce_pag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64" cy="1470025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importa pra onde você foi</a:t>
            </a:r>
            <a:b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na escuridão da noite</a:t>
            </a:r>
            <a:b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 apaga o seu passado</a:t>
            </a:r>
            <a:b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não desiste de você</a:t>
            </a:r>
            <a:endParaRPr lang="pt-BR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Ele nao desiste de voce_pag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64" cy="1470025"/>
          </a:xfrm>
        </p:spPr>
        <p:txBody>
          <a:bodyPr>
            <a:noAutofit/>
          </a:bodyPr>
          <a:lstStyle/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 </a:t>
            </a:r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desiste de você</a:t>
            </a:r>
            <a:b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 se importa com </a:t>
            </a:r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você</a:t>
            </a:r>
            <a:b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 compreende o seu caminhar</a:t>
            </a:r>
            <a:br>
              <a:rPr lang="pt-BR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Nunca vi um amor tão grande assim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Ele nao desiste de voce_pag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64" cy="1470025"/>
          </a:xfrm>
        </p:spPr>
        <p:txBody>
          <a:bodyPr>
            <a:noAutofit/>
          </a:bodyPr>
          <a:lstStyle/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 não desiste</a:t>
            </a:r>
            <a:b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 </a:t>
            </a:r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</a:t>
            </a:r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desiste</a:t>
            </a:r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 não desiste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15</Words>
  <Application>Microsoft Office PowerPoint</Application>
  <PresentationFormat>Apresentação na tela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Não importa quem você é Não importa o que você fez Jesus conhece o seu interior também</vt:lpstr>
      <vt:lpstr>Quantas vezes você caiu Tentando acertar Mas a tristeza e o desespero te fizeram chorar</vt:lpstr>
      <vt:lpstr>Não importa pra onde você foi Se na escuridão da noite Ele apaga o seu passado E não desiste de você</vt:lpstr>
      <vt:lpstr> Ele não desiste de você Ele se importa com você Ele compreende o seu caminhar Nunca vi um amor tão grande assim </vt:lpstr>
      <vt:lpstr> Ele não desiste Ele não desiste Ele não desiste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Breno Fuentes</dc:creator>
  <cp:lastModifiedBy>Breno Fuentes</cp:lastModifiedBy>
  <cp:revision>16</cp:revision>
  <dcterms:created xsi:type="dcterms:W3CDTF">2019-12-23T13:47:24Z</dcterms:created>
  <dcterms:modified xsi:type="dcterms:W3CDTF">2019-12-28T11:38:02Z</dcterms:modified>
</cp:coreProperties>
</file>