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3" autoAdjust="0"/>
    <p:restoredTop sz="94673" autoAdjust="0"/>
  </p:normalViewPr>
  <p:slideViewPr>
    <p:cSldViewPr>
      <p:cViewPr varScale="1">
        <p:scale>
          <a:sx n="83" d="100"/>
          <a:sy n="83" d="100"/>
        </p:scale>
        <p:origin x="-281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89638-8198-4410-9839-34476461FAC4}" type="datetimeFigureOut">
              <a:rPr lang="pt-BR" smtClean="0"/>
              <a:pPr/>
              <a:t>01/01/2020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3AFA3-74EB-4A4E-8934-35CF96E051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nvoca-me_Capa.png"/>
          <p:cNvPicPr>
            <a:picLocks noChangeAspect="1"/>
          </p:cNvPicPr>
          <p:nvPr/>
        </p:nvPicPr>
        <p:blipFill>
          <a:blip r:embed="rId2">
            <a:lum bright="3000" contrast="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nvoca-me_pag2.pn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1470025"/>
          </a:xfrm>
        </p:spPr>
        <p:txBody>
          <a:bodyPr>
            <a:noAutofit/>
          </a:bodyPr>
          <a:lstStyle/>
          <a:p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Invoca-me e te responderei</a:t>
            </a:r>
            <a:b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Confia, descansa o coração</a:t>
            </a:r>
            <a:endParaRPr lang="pt-BR" sz="6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nvoca-me_pag2.pn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1470025"/>
          </a:xfrm>
        </p:spPr>
        <p:txBody>
          <a:bodyPr>
            <a:noAutofit/>
          </a:bodyPr>
          <a:lstStyle/>
          <a:p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 eu bem sei o que penso de ti</a:t>
            </a:r>
            <a:b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 e te darei o melhor</a:t>
            </a:r>
            <a:endParaRPr lang="pt-BR" sz="6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nvoca-me_pag2.pn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1470025"/>
          </a:xfrm>
        </p:spPr>
        <p:txBody>
          <a:bodyPr>
            <a:noAutofit/>
          </a:bodyPr>
          <a:lstStyle/>
          <a:p>
            <a:r>
              <a:rPr lang="pt-BR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 ondas bravias do mar</a:t>
            </a:r>
            <a:br>
              <a:rPr lang="pt-BR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Sossega a tua alma</a:t>
            </a:r>
            <a:endParaRPr lang="pt-BR" sz="6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nvoca-me_pag2.pn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1470025"/>
          </a:xfrm>
        </p:spPr>
        <p:txBody>
          <a:bodyPr>
            <a:noAutofit/>
          </a:bodyPr>
          <a:lstStyle/>
          <a:p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sou o Senhor que te cura</a:t>
            </a:r>
            <a:b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Jeová </a:t>
            </a:r>
            <a:r>
              <a:rPr lang="pt-BR" sz="6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Rafah</a:t>
            </a:r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teu Deus!</a:t>
            </a:r>
            <a:b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cuida de ti e nunca te abandonarei</a:t>
            </a:r>
            <a:endParaRPr lang="pt-BR" sz="6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nvoca-me_pag2.pn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1470025"/>
          </a:xfrm>
        </p:spPr>
        <p:txBody>
          <a:bodyPr>
            <a:noAutofit/>
          </a:bodyPr>
          <a:lstStyle/>
          <a:p>
            <a:r>
              <a:rPr lang="pt-B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Ponha tua fé em meu nome</a:t>
            </a:r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faz uma prova de mim</a:t>
            </a:r>
            <a:b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tua oração eu já recebi</a:t>
            </a:r>
            <a:b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te responderei com poder!</a:t>
            </a:r>
            <a:endParaRPr lang="pt-BR" sz="6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nvoca-me_pag2.pn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1470025"/>
          </a:xfrm>
        </p:spPr>
        <p:txBody>
          <a:bodyPr>
            <a:noAutofit/>
          </a:bodyPr>
          <a:lstStyle/>
          <a:p>
            <a:r>
              <a:rPr lang="pt-BR" sz="6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Confia, espera, estou contigo, nunca te abandonarei</a:t>
            </a:r>
            <a:endParaRPr lang="pt-BR" sz="6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41</Words>
  <Application>Microsoft Office PowerPoint</Application>
  <PresentationFormat>Apresentação na tela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Invoca-me e te responderei Confia, descansa o coração</vt:lpstr>
      <vt:lpstr>Porque eu bem sei o que penso de ti Espera e te darei o melhor</vt:lpstr>
      <vt:lpstr>Nas ondas bravias do mar Sossega a tua alma</vt:lpstr>
      <vt:lpstr>Eu sou o Senhor que te cura Jeová Rafah, o teu Deus! Que cuida de ti e nunca te abandonarei</vt:lpstr>
      <vt:lpstr>Ponha tua fé em meu nome E faz uma prova de mim A tua oração eu já recebi E te responderei com poder!</vt:lpstr>
      <vt:lpstr>Confia, espera, estou contigo, nunca te abandonarei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Breno Fuentes</dc:creator>
  <cp:lastModifiedBy>Breno Fuentes</cp:lastModifiedBy>
  <cp:revision>22</cp:revision>
  <dcterms:created xsi:type="dcterms:W3CDTF">2019-12-23T13:47:24Z</dcterms:created>
  <dcterms:modified xsi:type="dcterms:W3CDTF">2020-01-01T15:49:42Z</dcterms:modified>
</cp:coreProperties>
</file>